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48" r:id="rId2"/>
    <p:sldMasterId id="2147483672" r:id="rId3"/>
    <p:sldMasterId id="2147483684" r:id="rId4"/>
    <p:sldMasterId id="2147483696" r:id="rId5"/>
  </p:sldMasterIdLst>
  <p:sldIdLst>
    <p:sldId id="257" r:id="rId6"/>
    <p:sldId id="256" r:id="rId7"/>
    <p:sldId id="259" r:id="rId8"/>
    <p:sldId id="260" r:id="rId9"/>
    <p:sldId id="258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7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2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F45CB5-6A41-7342-AE56-2D8FBED48D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97FF5FC-2B20-E746-9576-B0C6B6AB36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A0E2572-DF39-6C49-A6BE-BB5C8CE78C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06A53D2-258B-1547-981E-F67C3EA7B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A4CBB2-2DA7-DF4F-BAAB-FB24E32C7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12817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1067D2-A9E0-C944-BEC2-3F4077C3D0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3A1B8BF-E531-FA4D-806C-E34581B87F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CABEA4-D45E-7D48-B553-1E0F66C2D4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6BC44D-0F0A-4E44-93F5-4E069230C7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A86B61-C31A-B44B-A067-A612B42B3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1799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3EDE90E-D84C-B944-B195-D81714838ED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2A1161B-47EF-2A4A-A787-CC17BFF19B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06D9FD-8A46-F24C-B9B0-E54C145F56F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32974D-8ABB-6E41-942D-80CF99BAE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AA95EA-41CF-644A-8B09-7522590DC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244361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341650-41CF-7846-A6C0-7EBA732E23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D8CD2A7-6909-6C4A-9C72-CDD0BFDA3B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4D7A03-6162-6448-8250-743C535FD9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9A8A66-4D7A-D24E-B73A-7C5589726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AF3718-98A9-C748-B6AD-49E32DE1E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2675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875ED3-77C8-2C49-9C62-06399DC8E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30F65D-7B14-7449-94D3-731B946DA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F1CC7E-51AB-6F40-B57F-2F114D1605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A138F1-3B36-1D42-A39A-BCC833722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DBC3E3-9A08-A94C-BF33-F6F4B6D33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013581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B5821A-68F8-5B4B-A3C5-65B5F14D66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535C3BF-B42B-3F4E-9814-A16869A116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88CC30A-78BF-E743-B27D-ABEAE7ACCF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9FC658C-64E2-764B-9BFC-49708DA38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003014E-B8D0-C54B-BBFB-F786ED119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92722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E38F43-17A1-5541-8339-B74629D1B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BB559F-C5DB-0F4F-86B7-F64F0B10D7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E0F200E-E32A-0142-9955-B9DF41E2A1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A2D0D78-EBBA-E24A-A2BE-C39AF009BAF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F17E5C-36A9-2B43-ACE2-FDF100A907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528CFF-0428-C44D-8266-2BDBB1A67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854400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164860-2ED3-0F4D-BA72-3ABE65BF6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AA5C24B-B056-1646-B1EC-F9E777FE8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AC5EA07-9B6A-9640-8C9A-2792A4A2B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21B08358-5E2E-174C-BB08-B314111529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176C5A-71AA-DA4C-B1B1-A9CFDFF4B4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0AB2888-F56E-6A42-B9FA-B3ADF26B3F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C5C58BA-05F0-5548-9C27-C7C9EC79AC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777C198-5441-4041-ADEC-EB65C69BF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381544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83EAF8-2CD6-3F40-80FB-5E5069F78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95F1739-D1CD-A441-8E98-D6FF7E2D21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5E055E8-70A0-B747-9F3A-107357B4A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039A54F-682A-D548-A2DB-D5ACD6FDA9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94594244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232DA4A-1E0D-EE4F-B805-B252E2ADB7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9A66A04-8824-4540-89FD-B9BDC8070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47A7DF2-D793-BC4F-AE25-907D2C9A0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376576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D3319C-0447-9345-A610-BB0DDFD2C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F2F0BE-2204-F644-A3F6-853286B5C5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9497BBF-3035-2D41-80DD-1EEDE19F50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A0CA86B-15EA-2642-A533-160B88889B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75B930-099E-6A42-BD6F-CCBAF3650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F83D718-2825-4741-9EE9-CC14CDE15E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6787370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012594-4CA8-4640-A3B8-AC3B41821D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73ADE7-6338-9D4B-80FA-24AC36AFCE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B7F0B-8837-D44E-BF84-47347FD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0FAA1D-934E-274D-BF05-68DC4665B3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52F2359-704B-224A-BAD4-112812AF6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388242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9391BE-2238-A44D-9FC2-8A05D91A7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EDBC020-6040-444E-BCEA-4A8451B840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0F059C-3CD3-7A45-9F2C-FA18A5B00F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DA71A7-A9AC-2747-9747-7A2B81B714A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F8D32C-9D16-E140-9C1D-F8F1693A07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389931-AA0F-B840-B29F-9A6D915B1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057949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A9D355-82D9-A846-9516-A3DE17AC7F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72B9B0A-216A-BB47-B795-99D1163B39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82C341-02C4-E448-A54E-143261A226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4D4CBA-7925-E64D-A40C-23430663E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59393B-7819-3D42-8CBA-59A481F4B6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567884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D357C1C-0F4D-7345-9C54-309C4D0E50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0EE709-E86C-5248-A04E-C12FEC3E23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E03B90-48D0-594C-A723-7976D1C64F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225FF41-52D2-DC40-88E3-70E0D436A5C9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517072-3C50-D54B-AF84-31272D1BF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DC70C0-C494-C445-996F-992CDA5E0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7147E95-B320-234D-AA2D-13D21185FF0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021534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A4D22FA-D1C6-634F-AF88-C3A3592F31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5BE929C-6A43-2542-A106-19F598105E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1BE78F-1C75-BE4F-A929-E2FCA72E28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48D44A0-B4B1-014B-85BE-2CD709EBC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F2E0AC-56AD-CC4F-84DA-6CA77DAB7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9755338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3DE811-3F99-904E-B45D-35CC013E3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FEFE38E-ED99-F842-845A-EE2196711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41EAA4-4681-8E4D-862B-11F58979C8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8CFE78-A7AA-FC4C-8453-AE294E9754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FDA4868-0D69-A24D-B404-BDF92E8C4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00849604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63E532-E495-6C4D-BF6E-ED6DB9C77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D15B6D6-ACD6-C54C-A5CA-EF0D21102F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EC62F3-4074-1340-BD2A-F750BDC39A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DFED28-FD3E-DE44-9950-8A6A5D146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1D858B-EC44-4D47-B104-A76FC9CA9A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1147721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BEF03D-5707-E54E-B08C-A511992F1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DE14FBA-8742-E54C-A57E-078FE3B00E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AECD885-E3C2-9940-922B-B391325F05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7F7356E-8E16-D545-B4F4-BFD051E7860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91419D-B5E0-754A-A8A5-EB15B7942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6F9A7FE-C835-AF4C-A143-611CD3309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648815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B289DA-7E51-AE43-BC00-005D78B16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7D600DB-CADC-A845-A2E1-7189401E1D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0B75515-1B51-0D46-999B-82FC4B375C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8CBF198-94DF-7E45-8982-7A1D511CE9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32067D4-3A3A-A742-8604-5305650446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35CE9E9-BAD9-E946-A656-CA77B3B3CF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671BFC6-CC4A-DB44-A5EE-D26F4FC2D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4D95DD-0086-6741-A109-CBDB18A5E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2811037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938AB-9251-3743-94FD-3C2F56421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2939941-0B0D-2648-9571-E844A69FB88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1FAA6283-770F-4D40-BD87-8F0789CC5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63DE768-5AA7-8E48-86C8-F93F3722F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847525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B7CE792-25F2-9F4A-A2BC-73ABAC28AE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2DB44D0-1BB2-3748-B80A-1E204A4963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17923D2-86A0-474C-A052-83A790B1D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135494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0208D6-87B9-5446-B32A-09969D3196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C9B0377-149F-9B4C-9AE2-A49F79BDBE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528F4F8-8105-3843-A593-0FC8CD972A5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775715-D19F-9F4E-AA10-CCE2A7C3C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24733B-B227-3047-BDFB-420D34A926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4918281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27B68C-AD4E-E84C-A56F-70EEAE15B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53ED8E-B348-3848-979D-BBEF076CCE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B66EBB-30BF-024F-9F10-92FA56AE1C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A990FBC-1587-A646-9DAC-BB4625C6E3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13F257-3960-1F44-BD47-998D30010E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D728CAD-6E10-6641-882A-F317810A0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5710500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EC42B3-FF1A-E644-B18C-EBFE40B84E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BAE8D49-768A-AB46-B940-29B3829DB2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3542D87-C499-C543-9C7E-159C72D61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CD5A289-23C9-5B44-854D-00DA576031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1FA99D-1A33-054A-984B-7BFFFE1BF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A94738A-56BE-C84D-A631-73AD457BF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2192034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B7D5FF5-FA29-4A45-B814-0F8EA59C2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9F3E63-E948-B74A-B4E6-99747ED26F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D2ECBF-B5AA-6647-86A2-7D7AB4138C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F2B911-5C44-5540-B5DD-5D1C4842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7EF2F6-16CD-2142-B27B-9F15DBF27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0860960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0B7665D-AFBC-904A-8217-6F8ED85202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118EC0-C7EB-2E4D-B4BC-BCE018433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9D2A48-E74E-B546-B560-478091F4A2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0DB96BF-3C89-B744-AADF-BBA3051BB762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4E2A00D-DA3B-C24D-8B18-F7484B8EA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23B5D8-8843-934E-8BAC-D83796E69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1515018-21B5-4B43-8717-907487FE5ED3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78418726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09AD6F-6AF2-DB48-9446-25DD01ED1D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06157A8-DC79-6E49-AFC7-1C03AC9629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B1B02F-B0D4-294C-AD15-0107D928E3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C59B25-5FC0-E042-A4D4-4CC475A0C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FFC5C0C-D1E9-6445-B74E-E251259AE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510245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06C4E2-2888-D04C-A180-4815B99CF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2183CC0-54DF-C34A-AFBD-73486C442A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5F1F2A-E59B-B448-8A36-DFEB616B81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843F2D5-3CBD-DE4E-B698-5B353AFE7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A57311-59AA-8140-972B-C4136E63B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1031780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06EBA1-45C5-8F4E-9CED-22F479C687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A89B039-5778-CC41-A2D7-5618998A52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AF3E65-D2CB-7144-BB62-C226F82543E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7B7782-F364-044D-8209-263F8752C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272B41-BA2C-2E4D-89E5-CB67915EC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5909308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BE81EF-7319-A24B-BB29-1DF1FAAB3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FE48A1E-0B3A-2B41-AD7E-2807516BB6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F9F419-D85D-8644-8B4C-8E8A70E155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9404040-A706-6241-9C80-F60CA89200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329D1F-F826-B141-85F2-DCA6DAE20C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91AA6C-208B-7A43-A844-DFD3051AD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283249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4283C7-4993-194A-8F59-228DCEE50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3279A81-F053-D44F-B5EC-B6797CA09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01AD9C3-C73C-CA4B-A59C-0EF4F1905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6EC5A03-C8FE-6244-8E9F-8A7FC3A8CF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6BEE62E-AFAA-B54F-9F41-2172FB1B6F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28FD88F-3DE1-3543-ACA2-E353EB65FF4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3D085A9-9FF9-4644-95C4-17D2F44E6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81AB5DF-9E1C-C14F-91DE-FCE763C06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7295592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3DA31A-10F6-1A4C-A309-C7AAF4F1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7991B2E-4B18-3C41-9177-6C9595ED07F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CB6D50D-87C7-494A-8717-5CEE930E4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9732522-91D5-404E-8AFA-073593869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418445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4D674F-151C-8F49-AE71-3158302134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EBB8BD-C326-D142-8BD9-240DC2888F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4C8C24-4A0A-154F-A2CD-E4C2F8CBEE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EB931B-91E5-204A-AFAB-45CABF9E77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2270A17-BC5F-1542-8663-BED344E1E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ADD4563-6298-0F40-A7FB-DA2A705CD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69193416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796B81D-32BF-9C4D-B583-03B772C971C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C60D1C8-AF4A-314B-B115-88E61FA08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8999AEB-616F-584D-9E95-E7E7EEE57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710611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4F9DCE-E32F-1046-84D4-2CF3B807EB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81CD24-1C91-354A-B628-3B22A144C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90BB213-3D46-E147-BE9C-5F69C4279D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9AED02-EF4A-B14C-B7AB-EB713DAD6A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C4E777-A54F-944B-91D6-CEC961C90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13934B1-4731-8C4D-A78E-5BE4DA493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826395529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04C82-E577-8948-BE7A-7DACDC8E50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3A9B07-0228-7A4A-A2CA-808C5443F2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CD25E8-D886-AE42-BF53-15AFD4E1BD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B39B91-459B-AF46-98FF-445E37A417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35CC8D-BC33-624A-8A96-62345CB8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A229BD1-E62E-A343-A0EF-AD4C65BF2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282139842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962C3A-FC41-C74F-9E18-D35E3689A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4878A6-0B1F-FD41-AA44-90DB899D71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58E7C2-6CCF-8C4E-B00A-C77733806D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A8ED7C-4183-E84D-985C-9149C9BDD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7DDA28C-BD0D-A44D-B3EF-EDC5E2C9E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87903869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D4AA13C-8384-734A-8F6F-A1E80B9508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9E39D8B-65D3-9F4D-AD50-FE0E66ABAF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17DFA5-DC1A-224D-9017-78F8FB41AAC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0501B0C-71D1-414D-B8AC-B8EB0673519D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86783A3-4E6E-AF45-94BE-EA3A466B0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808EBE-BBB3-6542-8CE4-B8E76C04F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F673782-A302-C546-87C6-298D3934CC74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3605094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D83448-A7C0-624A-9992-E7B8B48844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318DF49-AB4B-2047-BF74-8D0692D1AF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505445-4DAD-3D48-AE8A-1EE8092EF31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412D89-C49A-4049-BE49-429AF62EC9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148EBD-665C-7146-8C06-EFECCF0F50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96033841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BFB4EF-12F4-564D-9185-08FA73536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F9E468-47B0-D24B-864E-1E746BD14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24872A-04FD-4646-B741-30F73AAA2AB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4083B09-0C44-1E4B-A9EA-2178FC4A5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C3163F9-9747-F441-93B4-14A2EEE94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6514700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3FF4C0-0BA8-4143-9126-039A42357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145F781-8026-CC47-B858-5DD14F5E15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FC556F6-3C0E-8E4B-89A9-34838CBD13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01D7A7-4350-CF49-B869-D04E1CCF8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E4F16A-79AA-2047-BEB9-6B53B76B3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71678875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ED36E7D-9728-494E-AFC1-BDFA768E5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45CE12-B672-534C-BA6D-4F7AC19CDE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648705-AB54-B847-9EF0-C8D4E17840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16E8CB6-57F5-4144-84BD-8F780860114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41E7D8-0762-294D-880A-51F0D66E3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4F3FC3-4625-F442-B24F-C4BF2913A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9435449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56E710-A4FA-4945-8DD6-6CE184CEE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E4F97C1-C106-E341-B8C7-A19600C904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0A08EC8-8EEE-1443-A54C-6CC0A2EBAF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A91129A-5A5B-B347-B8B6-1247F9678B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4F2A09B-5947-EE48-9076-DAC4CB332C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80FDCB-32EE-D44E-8BCE-C81C6A53886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3241BC47-19F5-0841-ADCE-0BCBA23F4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D96F88E9-A5DF-1C49-A312-9AD57A04F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38926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4B5C32-AB48-0F46-9D0C-F90298829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62E26CE-50A0-6443-93D1-BD68841999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41C4C37-656D-874F-AFD5-91F8095708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04948C-81DB-9B41-86A9-6ACCE89FF5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D8A9183-1117-5E4C-91CD-1F89659627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164B3F57-59E3-1E46-860C-F08B296112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5E2AF1B-9414-984A-90F1-BB1BAB5F38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EAE15D3-DA81-A948-BA03-11C226E66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580720436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BE684-3B56-C943-B0E7-7CEDB31748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68DDA7D5-B9B8-4E4D-B7AA-13B545D751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417459B-1177-AE41-A88A-361C8F418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93CC0E-A065-5749-AF56-D6685C8B04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8182539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C3853D1-9C89-6140-B0D1-15F9A3D1EE7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84ED8D9-A123-D74E-98FD-DACC1E914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4E907E-07A3-3444-8FBD-13E5000D87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03860120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DC2EFD-F502-D346-B4DF-D5279E639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CB6189-3A46-3F40-B6C3-BC9306CF1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BF8DE6-2219-DE44-90FB-65F33B44B7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7A6DDE5-D89A-D643-B1F7-B12F9B10C6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BF1C49F-6BA7-554D-9FAE-B58935ACA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9B5FBC8-F4BC-7E48-871F-ED03536F0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337603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ED8F9E-9F18-A044-8741-D3D9818D8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BAD8822-6A22-D540-A37E-AE628CB352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F8BEF2-2013-744D-A3E8-3897B84B994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95D3D77-3A05-6C48-81BF-8BE9C907F0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EE2815-FABC-7A4D-8C28-1F179E17A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487A400-84FF-5F4B-AE94-D85CDC38FD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87844156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41B56-AF74-1D40-BBAB-0BBA800F82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1CF3E13-2013-7F48-88F9-8BCC847D7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0FB9334-3C2E-C946-B3BF-F36A4E7B4B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73ABFB-0930-CC44-A483-767D132631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4C928F-78E3-A440-AF59-1DFB9AA83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359384331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76261A5-6DAE-FF45-AAE2-86B27CCAB7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8DC3340-1836-6942-AB6E-CFE44ABD9C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4D27DB-137D-004B-BFEC-503FE908D7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5D5D6A6-D09F-3C45-A07C-CF6C77CB63E0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A56531-6995-F54A-9E7C-A4C4975ED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B143F5-DC3A-0E49-A7B9-037F9EBEF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329A56E-349D-F94A-B2BF-48BC04E518F7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60220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F4269E-BEC7-BE47-AA39-4FE02C40D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7A21D2D-FE27-2B4F-9EE3-B011FC59EC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1F782FB-F95D-FD48-9B2E-BCF2B86B3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7E900E2-07BC-944B-A9FE-CF4FCCF13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25736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7772CD7-EBA0-9345-B9B8-5B68627FD1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135B00F-0785-8544-83A1-38B6A136D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A0F6157-C29F-6E4D-A268-CAA003D92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10681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3845B8-EA03-B844-9A80-204014C30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7925EF-9C07-194B-908D-52ACC6BF21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BD1335-4A41-DE46-85D6-38DBEC63CF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2120CF2-8DDF-D748-B899-26311CDA2E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3CCD584-29C2-6E4C-9DC5-E62C06F47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9844B94-BC24-7347-B02F-0172F1146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77401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7A29BD-00C4-8D4E-BD19-5AEB2CF4C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E59DAD-FCFF-0E43-A8BC-8DE7491243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CD33B81-538F-F246-A018-27B06EFCE0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5BAA5F1-74AB-B94C-905D-8CA1AAEABFB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20AC6D4-C084-704B-A9F9-2A9D4ACFC45B}" type="datetimeFigureOut">
              <a:rPr kumimoji="1" lang="ko-KR" altLang="en-US" smtClean="0"/>
              <a:t>2021. 4. 16.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6D08212-B04B-1E43-8C12-203A91F13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811021-A990-114D-B515-73ADD6A75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1F1EAD7-675A-E34E-8125-5D77CBE64EBE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203827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tiff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tiff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4.tiff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13" Type="http://schemas.openxmlformats.org/officeDocument/2006/relationships/image" Target="../media/image5.tiff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0061858A-955B-C444-9588-E81721037489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5465" y="2198"/>
            <a:ext cx="9141069" cy="685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54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D0CBF8A-7BDF-3D44-A842-CDC8C81B86D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054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2C88816C-9E47-544C-9E6A-5FC0A14E2706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044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DCD7610B-B033-8B47-B598-EE0EDDFB608B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335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12017C9-11B2-1640-BEAD-B8F6E10E66A4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24977" y="1466"/>
            <a:ext cx="9142045" cy="6856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178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E5E4782-4F1A-CF47-8D07-6078CBAF97C4}"/>
              </a:ext>
            </a:extLst>
          </p:cNvPr>
          <p:cNvSpPr txBox="1"/>
          <p:nvPr/>
        </p:nvSpPr>
        <p:spPr>
          <a:xfrm>
            <a:off x="2379785" y="140677"/>
            <a:ext cx="6655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kumimoji="1" lang="ko-KR" altLang="en-US" sz="2000" b="1" dirty="0">
                <a:latin typeface="Nanum Gothic" panose="020D0604000000000000" pitchFamily="34" charset="-127"/>
                <a:ea typeface="Nanum Gothic" panose="020D0604000000000000" pitchFamily="34" charset="-127"/>
              </a:rPr>
              <a:t>땡땡</a:t>
            </a:r>
          </a:p>
        </p:txBody>
      </p:sp>
    </p:spTree>
    <p:extLst>
      <p:ext uri="{BB962C8B-B14F-4D97-AF65-F5344CB8AC3E}">
        <p14:creationId xmlns:p14="http://schemas.microsoft.com/office/powerpoint/2010/main" val="35948526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2767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8192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9009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864725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kumimoji="1" sz="2800" b="1" dirty="0" smtClean="0">
            <a:latin typeface="Nanum Pen Script" panose="03040600000000000000" pitchFamily="66" charset="-127"/>
            <a:ea typeface="Nanum Pen Script" panose="03040600000000000000" pitchFamily="66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</Words>
  <Application>Microsoft Macintosh PowerPoint</Application>
  <PresentationFormat>와이드스크린</PresentationFormat>
  <Paragraphs>1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5</vt:i4>
      </vt:variant>
    </vt:vector>
  </HeadingPairs>
  <TitlesOfParts>
    <vt:vector size="13" baseType="lpstr">
      <vt:lpstr>맑은 고딕</vt:lpstr>
      <vt:lpstr>Nanum Gothic</vt:lpstr>
      <vt:lpstr>Arial</vt:lpstr>
      <vt:lpstr>디자인 사용자 지정</vt:lpstr>
      <vt:lpstr>Office 테마</vt:lpstr>
      <vt:lpstr>1_디자인 사용자 지정</vt:lpstr>
      <vt:lpstr>2_디자인 사용자 지정</vt:lpstr>
      <vt:lpstr>3_디자인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Park Dahyeon</dc:creator>
  <cp:lastModifiedBy>Park Dahyeon</cp:lastModifiedBy>
  <cp:revision>6</cp:revision>
  <dcterms:created xsi:type="dcterms:W3CDTF">2021-03-16T00:08:25Z</dcterms:created>
  <dcterms:modified xsi:type="dcterms:W3CDTF">2021-04-16T07:48:26Z</dcterms:modified>
</cp:coreProperties>
</file>

<file path=docProps/thumbnail.jpeg>
</file>